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4"/>
  </p:sldMasterIdLst>
  <p:sldIdLst>
    <p:sldId id="256" r:id="rId5"/>
    <p:sldId id="257" r:id="rId6"/>
    <p:sldId id="300" r:id="rId7"/>
    <p:sldId id="301" r:id="rId8"/>
    <p:sldId id="302" r:id="rId9"/>
    <p:sldId id="303" r:id="rId10"/>
    <p:sldId id="28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Alapértelmezett szakasz" id="{51700124-1D5D-41A6-8224-2B760581FF1B}">
          <p14:sldIdLst>
            <p14:sldId id="256"/>
            <p14:sldId id="257"/>
            <p14:sldId id="300"/>
            <p14:sldId id="301"/>
            <p14:sldId id="302"/>
            <p14:sldId id="303"/>
            <p14:sldId id="28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7" autoAdjust="0"/>
    <p:restoredTop sz="94660"/>
  </p:normalViewPr>
  <p:slideViewPr>
    <p:cSldViewPr snapToGrid="0">
      <p:cViewPr varScale="1">
        <p:scale>
          <a:sx n="40" d="100"/>
          <a:sy n="40" d="100"/>
        </p:scale>
        <p:origin x="-120" y="-10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4950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7865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968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2979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3002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67870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80613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8575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0590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7568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6609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9713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0965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6709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8196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3644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C655-3A4F-41AD-A97C-B7A1CB918EFA}" type="datetimeFigureOut">
              <a:rPr lang="hu-HU" smtClean="0"/>
              <a:pPr/>
              <a:t>2022. 09. 16.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C3A3BD-F07D-44F2-ADBF-CE1775A5E4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8898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10047" y="807522"/>
            <a:ext cx="7635834" cy="4049486"/>
          </a:xfrm>
        </p:spPr>
        <p:txBody>
          <a:bodyPr anchor="ctr"/>
          <a:lstStyle/>
          <a:p>
            <a:pPr algn="ctr"/>
            <a:r>
              <a:rPr lang="hu-HU" b="1" dirty="0"/>
              <a:t>A Vissza – Újra közösség</a:t>
            </a:r>
            <a:br>
              <a:rPr lang="hu-HU" b="1" dirty="0"/>
            </a:br>
            <a:r>
              <a:rPr lang="hu-HU" b="1" dirty="0"/>
              <a:t>szerveződési modellje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10047" y="4738255"/>
            <a:ext cx="9133224" cy="1436913"/>
          </a:xfrm>
        </p:spPr>
        <p:txBody>
          <a:bodyPr anchor="ctr"/>
          <a:lstStyle/>
          <a:p>
            <a:r>
              <a:rPr lang="hu-HU" sz="2000" b="1" dirty="0">
                <a:solidFill>
                  <a:schemeClr val="accent1">
                    <a:lumMod val="50000"/>
                  </a:schemeClr>
                </a:solidFill>
              </a:rPr>
              <a:t>Popovics Zsuzsanna</a:t>
            </a:r>
          </a:p>
        </p:txBody>
      </p:sp>
    </p:spTree>
    <p:extLst>
      <p:ext uri="{BB962C8B-B14F-4D97-AF65-F5344CB8AC3E}">
        <p14:creationId xmlns:p14="http://schemas.microsoft.com/office/powerpoint/2010/main" xmlns="" val="61295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006" y="1733797"/>
            <a:ext cx="3657599" cy="3040083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PARTNERSÉG </a:t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>BIZALOM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47605" y="1733797"/>
            <a:ext cx="6650182" cy="4588626"/>
          </a:xfrm>
        </p:spPr>
        <p:txBody>
          <a:bodyPr>
            <a:normAutofit fontScale="92500" lnSpcReduction="10000"/>
          </a:bodyPr>
          <a:lstStyle/>
          <a:p>
            <a:r>
              <a:rPr lang="hu-HU" sz="3600" dirty="0"/>
              <a:t>A tagok partnerségén alapuló közösségben az egyediség, az egyéniség felvállalható, megjeleníthető</a:t>
            </a:r>
          </a:p>
          <a:p>
            <a:r>
              <a:rPr lang="hu-HU" sz="3600" dirty="0"/>
              <a:t>A közösség, értékeli tagjai egyediségét, egyéniségét, egyfajta bizalmi tér, amelynek megtartó ereje van az egyén számára</a:t>
            </a:r>
          </a:p>
        </p:txBody>
      </p:sp>
    </p:spTree>
    <p:extLst>
      <p:ext uri="{BB962C8B-B14F-4D97-AF65-F5344CB8AC3E}">
        <p14:creationId xmlns:p14="http://schemas.microsoft.com/office/powerpoint/2010/main" xmlns="" val="387644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757" y="1128156"/>
            <a:ext cx="3633848" cy="3645725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FEJLŐDÉSI TEREP </a:t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>VISZONYÍTÁSI PONT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47604" y="1128156"/>
            <a:ext cx="5308271" cy="5194267"/>
          </a:xfrm>
        </p:spPr>
        <p:txBody>
          <a:bodyPr>
            <a:normAutofit fontScale="92500" lnSpcReduction="20000"/>
          </a:bodyPr>
          <a:lstStyle/>
          <a:p>
            <a:r>
              <a:rPr lang="hu-HU" sz="3600" dirty="0"/>
              <a:t>Az építő közösség visszajelzéseket ad az egyénnek, ami lehetővé teszi számára a változást/fejlődést</a:t>
            </a:r>
          </a:p>
          <a:p>
            <a:r>
              <a:rPr lang="hu-HU" sz="3600" dirty="0"/>
              <a:t>Az egyén a közösség visszajelzései mentén tud változni/változtatni, az erősségeit megélni, a jót megtartani, a gyengeségeiben fejlődni  </a:t>
            </a:r>
          </a:p>
        </p:txBody>
      </p:sp>
    </p:spTree>
    <p:extLst>
      <p:ext uri="{BB962C8B-B14F-4D97-AF65-F5344CB8AC3E}">
        <p14:creationId xmlns:p14="http://schemas.microsoft.com/office/powerpoint/2010/main" xmlns="" val="391906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756" y="1947553"/>
            <a:ext cx="3515095" cy="2826328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>MEGÚJULÁS </a:t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47605" y="1425039"/>
            <a:ext cx="6270172" cy="4897384"/>
          </a:xfrm>
        </p:spPr>
        <p:txBody>
          <a:bodyPr>
            <a:normAutofit lnSpcReduction="10000"/>
          </a:bodyPr>
          <a:lstStyle/>
          <a:p>
            <a:r>
              <a:rPr lang="hu-HU" sz="3600" dirty="0"/>
              <a:t>Egyének alkotják a közösséget</a:t>
            </a:r>
          </a:p>
          <a:p>
            <a:r>
              <a:rPr lang="hu-HU" sz="3600" dirty="0"/>
              <a:t>Az egyének a saját igényeik/szükségleteik mentén adnak visszajelzést a közösségnek, ami a közösség szintjén kínál lehetőséget a változásra/ fejlődésre/megújulásra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xmlns="" val="39744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756" y="2375065"/>
            <a:ext cx="3633849" cy="2398816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MOTIVÁCIÓ FENNTARTÁSA </a:t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47605" y="1365662"/>
            <a:ext cx="6412676" cy="4956761"/>
          </a:xfrm>
        </p:spPr>
        <p:txBody>
          <a:bodyPr>
            <a:normAutofit lnSpcReduction="10000"/>
          </a:bodyPr>
          <a:lstStyle/>
          <a:p>
            <a:r>
              <a:rPr lang="hu-HU" sz="3600" dirty="0"/>
              <a:t>A Vissza – Újra közösség reagál az egyes tagjai által kifejezett igényekre/szükségletekre, ezáltal építi önmagát, egyúttal fenntartja tagjaiban a közösségben levés és -cselekvés motivációját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xmlns="" val="43756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756" y="1116281"/>
            <a:ext cx="3289465" cy="3657600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>IGENEK-ÉLMÉNYE </a:t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>LELKESÍTÉS</a:t>
            </a:r>
            <a:br>
              <a:rPr lang="hu-HU" sz="4000" b="1" dirty="0"/>
            </a:b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03221" y="1116281"/>
            <a:ext cx="8110847" cy="5206141"/>
          </a:xfrm>
        </p:spPr>
        <p:txBody>
          <a:bodyPr>
            <a:normAutofit/>
          </a:bodyPr>
          <a:lstStyle/>
          <a:p>
            <a:r>
              <a:rPr lang="hu-HU" sz="3600" dirty="0"/>
              <a:t>Közösségben az egyének erősségein van a fókusz</a:t>
            </a:r>
          </a:p>
          <a:p>
            <a:r>
              <a:rPr lang="hu-HU" sz="3600" dirty="0"/>
              <a:t>A bőségszemléletű közösségben az egyén megtapasztalja a maga értékességét, egyediségét</a:t>
            </a:r>
          </a:p>
          <a:p>
            <a:r>
              <a:rPr lang="hu-HU" sz="3600" dirty="0"/>
              <a:t>A lelkesítő közösség közös cselekvésre, alkotásra ösztönöz, sikerélményekhez juttatja a tagjait  </a:t>
            </a:r>
          </a:p>
        </p:txBody>
      </p:sp>
    </p:spTree>
    <p:extLst>
      <p:ext uri="{BB962C8B-B14F-4D97-AF65-F5344CB8AC3E}">
        <p14:creationId xmlns:p14="http://schemas.microsoft.com/office/powerpoint/2010/main" xmlns="" val="1518683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40675" y="1531916"/>
            <a:ext cx="7742712" cy="1757549"/>
          </a:xfrm>
        </p:spPr>
        <p:txBody>
          <a:bodyPr>
            <a:noAutofit/>
          </a:bodyPr>
          <a:lstStyle/>
          <a:p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Visszajátszás-</a:t>
            </a:r>
            <a:r>
              <a:rPr lang="hu-HU" sz="3200" dirty="0" err="1">
                <a:solidFill>
                  <a:schemeClr val="accent2">
                    <a:lumMod val="50000"/>
                  </a:schemeClr>
                </a:solidFill>
              </a:rPr>
              <a:t>újraírás</a:t>
            </a: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 Erasmus+ </a:t>
            </a:r>
            <a:br>
              <a:rPr lang="hu-HU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3200" dirty="0">
                <a:solidFill>
                  <a:schemeClr val="accent2">
                    <a:lumMod val="50000"/>
                  </a:schemeClr>
                </a:solidFill>
              </a:rPr>
              <a:t>képzési projekt </a:t>
            </a:r>
            <a:br>
              <a:rPr lang="hu-HU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3200" b="1" dirty="0"/>
              <a:t/>
            </a:r>
            <a:br>
              <a:rPr lang="hu-HU" sz="3200" b="1" dirty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53942" y="5605152"/>
            <a:ext cx="4821381" cy="436209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hu-HU" sz="3200" b="1" dirty="0">
                <a:solidFill>
                  <a:schemeClr val="accent1">
                    <a:lumMod val="50000"/>
                  </a:schemeClr>
                </a:solidFill>
              </a:rPr>
              <a:t>Tinnye, 2022.09.11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xmlns="" val="96424494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3D93B87C966249B9DB3C92977C3D53" ma:contentTypeVersion="14" ma:contentTypeDescription="Create a new document." ma:contentTypeScope="" ma:versionID="c103ece077d688b622498b674edb90bc">
  <xsd:schema xmlns:xsd="http://www.w3.org/2001/XMLSchema" xmlns:xs="http://www.w3.org/2001/XMLSchema" xmlns:p="http://schemas.microsoft.com/office/2006/metadata/properties" xmlns:ns3="f87b736c-3945-48b6-8e4f-adf0558ffb59" xmlns:ns4="e5e78079-8729-4981-baea-b99a6dd9e35b" targetNamespace="http://schemas.microsoft.com/office/2006/metadata/properties" ma:root="true" ma:fieldsID="2d8c0e22c5c1589a80c2c34b16c38372" ns3:_="" ns4:_="">
    <xsd:import namespace="f87b736c-3945-48b6-8e4f-adf0558ffb59"/>
    <xsd:import namespace="e5e78079-8729-4981-baea-b99a6dd9e3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7b736c-3945-48b6-8e4f-adf0558ffb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e78079-8729-4981-baea-b99a6dd9e35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CF37C2-20E1-4911-BA19-7519AE87E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7b736c-3945-48b6-8e4f-adf0558ffb59"/>
    <ds:schemaRef ds:uri="e5e78079-8729-4981-baea-b99a6dd9e3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EB7985-5FCA-419D-9031-E0A1382A331E}">
  <ds:schemaRefs>
    <ds:schemaRef ds:uri="http://purl.org/dc/dcmitype/"/>
    <ds:schemaRef ds:uri="http://schemas.microsoft.com/office/2006/documentManagement/types"/>
    <ds:schemaRef ds:uri="f87b736c-3945-48b6-8e4f-adf0558ffb59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5e78079-8729-4981-baea-b99a6dd9e35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30BEDE4-A035-4F97-AF98-10C47E8F21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490</TotalTime>
  <Words>168</Words>
  <Application>Microsoft Office PowerPoint</Application>
  <PresentationFormat>Egyéni</PresentationFormat>
  <Paragraphs>19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Fazetta</vt:lpstr>
      <vt:lpstr>A Vissza – Újra közösség szerveződési modellje</vt:lpstr>
      <vt:lpstr>PARTNERSÉG     BIZALOM</vt:lpstr>
      <vt:lpstr>FEJLŐDÉSI TEREP    VISZONYÍTÁSI PONT</vt:lpstr>
      <vt:lpstr>  MEGÚJULÁS   </vt:lpstr>
      <vt:lpstr>MOTIVÁCIÓ FENNTARTÁSA    </vt:lpstr>
      <vt:lpstr> IGENEK-ÉLMÉNYE    LELKESÍTÉS </vt:lpstr>
      <vt:lpstr>Visszajátszás-újraírás Erasmus+  képzési projekt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Portfólió védése</dc:title>
  <dc:creator>Popovics Zsuzsanna</dc:creator>
  <cp:lastModifiedBy>user</cp:lastModifiedBy>
  <cp:revision>90</cp:revision>
  <dcterms:created xsi:type="dcterms:W3CDTF">2021-10-21T08:38:54Z</dcterms:created>
  <dcterms:modified xsi:type="dcterms:W3CDTF">2022-09-16T14:40:32Z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0x010100153D93B87C966249B9DB3C92977C3D53</vt:lpwstr>
  </property>
</Properties>
</file>